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58" y="19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22CBF8-9D58-4F73-533E-50E883891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30D9F15-BD9D-0E6B-D5F3-DE76026D5A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C8B931-995C-82FE-BF01-9389D883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080E-A47F-45A8-902B-A38441630534}" type="datetimeFigureOut">
              <a:rPr kumimoji="1" lang="ja-JP" altLang="en-US" smtClean="0"/>
              <a:t>2022/11/5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DC61D1-34A2-EC8D-60A9-94355C307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3795A6-9BB7-5A57-E5EA-9759A87F5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E25C-91B4-4CFF-91B2-043C62E9F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94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B8A20D-B296-62D0-D3B5-F123761B9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E13CFFC-9C54-CA34-939D-D1EF88B08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9E09FC-1B1D-7BAE-CB30-080B4C29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080E-A47F-45A8-902B-A38441630534}" type="datetimeFigureOut">
              <a:rPr kumimoji="1" lang="ja-JP" altLang="en-US" smtClean="0"/>
              <a:t>2022/11/5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3C4194-6672-C5D4-4BA2-57E6F50D8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E551AD-ECEF-2524-25BC-B3EE06000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E25C-91B4-4CFF-91B2-043C62E9F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90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3137942-9DEB-99D9-E129-046B414E9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C29350C-146A-915C-16B8-78F448CAF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A5C149-2679-7B10-A38C-8C232DDB4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080E-A47F-45A8-902B-A38441630534}" type="datetimeFigureOut">
              <a:rPr kumimoji="1" lang="ja-JP" altLang="en-US" smtClean="0"/>
              <a:t>2022/11/5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A696C6-117C-EB61-C701-D42C104DB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77080F-514F-B3FC-BCB5-37F3FDC86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E25C-91B4-4CFF-91B2-043C62E9F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65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2BFB4E-AA6F-BD4D-369F-831911101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46F081-738B-9622-D0E7-4B6D40F2D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A20451-74E4-D30C-FC8E-6BCBDAF68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080E-A47F-45A8-902B-A38441630534}" type="datetimeFigureOut">
              <a:rPr kumimoji="1" lang="ja-JP" altLang="en-US" smtClean="0"/>
              <a:t>2022/11/5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8FA79E-6D03-301E-DB56-998BB6CB8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76E285-9124-4DF2-48D4-D8DBDD92A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E25C-91B4-4CFF-91B2-043C62E9F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67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91799C-5259-28F6-AE5F-34F23B5F9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0D2AA9-83AA-4E4F-A585-0100A2535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0CE0F2-490F-2F9B-95AF-49A6593FC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080E-A47F-45A8-902B-A38441630534}" type="datetimeFigureOut">
              <a:rPr kumimoji="1" lang="ja-JP" altLang="en-US" smtClean="0"/>
              <a:t>2022/11/5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FA534C-07BE-BFCF-F0D5-7C3A8C46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5A5F89-97F8-E4E4-4D9F-08AE08198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E25C-91B4-4CFF-91B2-043C62E9F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33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03E1DA-A4A3-2D0F-DA68-952146049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E3685E-47E9-6FC3-DABF-F56DCCE57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1CD96DA-899F-8625-B2E6-6BD111D71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E4E4B4-A503-8D7B-6C73-219D583AF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080E-A47F-45A8-902B-A38441630534}" type="datetimeFigureOut">
              <a:rPr kumimoji="1" lang="ja-JP" altLang="en-US" smtClean="0"/>
              <a:t>2022/11/5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B41EE6-9A93-B300-8117-85696CB3A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D3F738-F612-27FB-8672-58FD05F6A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E25C-91B4-4CFF-91B2-043C62E9F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94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131DCF-BD3E-848C-4F9D-4AF809C2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39C696-C368-7DB5-8174-B23DC50B2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317F209-F384-8190-2B0C-3D4FEE9F3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9175516-9ADF-0C32-B870-817056C78B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55E73-F19B-4EB4-44C0-9F217BEFFD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CDA94B5-2C0B-EE52-E842-9C95135CC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080E-A47F-45A8-902B-A38441630534}" type="datetimeFigureOut">
              <a:rPr kumimoji="1" lang="ja-JP" altLang="en-US" smtClean="0"/>
              <a:t>2022/11/5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90F9122-D4A3-14AE-E301-F417934BF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508C96D-7885-02E7-7F33-090498F4C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E25C-91B4-4CFF-91B2-043C62E9F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16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ED11E0-1DC3-4CCB-9735-DCE6B654A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105CF32-013A-0181-F0F0-7BD743CFB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080E-A47F-45A8-902B-A38441630534}" type="datetimeFigureOut">
              <a:rPr kumimoji="1" lang="ja-JP" altLang="en-US" smtClean="0"/>
              <a:t>2022/11/5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3B6E2A7-DC15-727B-3DE5-6CEE37C9D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E0EB4CB-A02D-8024-D8C9-2A219FC49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E25C-91B4-4CFF-91B2-043C62E9F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69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1F42E94-A911-0622-A61E-325843A28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080E-A47F-45A8-902B-A38441630534}" type="datetimeFigureOut">
              <a:rPr kumimoji="1" lang="ja-JP" altLang="en-US" smtClean="0"/>
              <a:t>2022/11/5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5FB74C3-350C-3D58-8889-631632F58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9839F63-29EE-D15D-E1E0-0743AA550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E25C-91B4-4CFF-91B2-043C62E9F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86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745A3C-BDC2-4DF4-1548-53031A6F3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A166B2-9FF4-2AB2-D2B9-4DD6BE713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1BB86C-2B87-4DF7-5724-EEE2752444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B5E09D-8A2A-3804-3876-D72CAAEEB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080E-A47F-45A8-902B-A38441630534}" type="datetimeFigureOut">
              <a:rPr kumimoji="1" lang="ja-JP" altLang="en-US" smtClean="0"/>
              <a:t>2022/11/5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7B5737-ED3C-5A23-8FF4-7A0900A27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FD78C46-3529-EC8E-BAF1-86E37FA6D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E25C-91B4-4CFF-91B2-043C62E9F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88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3B320A-37B1-1706-B819-EEDD5A08C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8CE92D5-6D72-5724-1E5D-19B3B0FC8F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2890A6F-D2F7-5F2B-1F39-F706A4D2A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2DD7DC-5F01-E564-9B82-85FD8415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080E-A47F-45A8-902B-A38441630534}" type="datetimeFigureOut">
              <a:rPr kumimoji="1" lang="ja-JP" altLang="en-US" smtClean="0"/>
              <a:t>2022/11/5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DD523E-0555-5C4D-6FC1-45C54B0D9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6C3D8D9-4615-5369-EC22-DA8D2F6F6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3E25C-91B4-4CFF-91B2-043C62E9F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511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E914177-872B-46AB-A704-C52A15FA6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B31CDA-A371-97C5-BB57-F5B9C2DB3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C1985F-0D72-BBE4-9DDF-89D8024ED4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D080E-A47F-45A8-902B-A38441630534}" type="datetimeFigureOut">
              <a:rPr kumimoji="1" lang="ja-JP" altLang="en-US" smtClean="0"/>
              <a:t>2022/11/5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006C12-5188-004C-D08F-08393A71DF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67D893-6EBE-7F56-22F2-E9BE93C98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3E25C-91B4-4CFF-91B2-043C62E9FA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09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B2A8DF-A1B7-B2EB-858B-140D8AA4CE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637080D-222E-7D9D-5DD3-EA04318580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eyecatch">
            <a:extLst>
              <a:ext uri="{FF2B5EF4-FFF2-40B4-BE49-F238E27FC236}">
                <a16:creationId xmlns:a16="http://schemas.microsoft.com/office/drawing/2014/main" id="{7DD795A1-7AC5-F4E4-2EA3-859DE560C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125"/>
            <a:ext cx="12192000" cy="638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029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family 平塚</dc:creator>
  <cp:lastModifiedBy>family 平塚</cp:lastModifiedBy>
  <cp:revision>1</cp:revision>
  <dcterms:created xsi:type="dcterms:W3CDTF">2022-11-05T04:58:04Z</dcterms:created>
  <dcterms:modified xsi:type="dcterms:W3CDTF">2022-11-05T04:58:37Z</dcterms:modified>
</cp:coreProperties>
</file>